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font" Target="fonts/RobotoSlab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9b383a2a4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9b383a2a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9a44a3ec2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9a44a3ec2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9a44a3ec2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9a44a3ec2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9b383a2a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9b383a2a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9b21c48d2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9b21c48d2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9a44a3ec2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9a44a3ec2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x.thunkable.com/copy/dbaa5649ec29042c08a7e502901e44f5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irtable.com/appTUL3fMZNI6GExK/tbl5lzFcq297Jwmja/viw8hFWU6MmrLQVVk?blocks=hide" TargetMode="External"/><Relationship Id="rId4" Type="http://schemas.openxmlformats.org/officeDocument/2006/relationships/hyperlink" Target="https://console.firebase.google.com/project/parkmeproject-c16a9/authentication/users" TargetMode="External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Park-Me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1609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5- </a:t>
            </a:r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Shriya Vaagdevi Chikati</a:t>
            </a:r>
            <a:r>
              <a:rPr b="1"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 </a:t>
            </a:r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Cassandra Lundberg, 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JT Whetstone,  Wenzhuo Zhao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Demo/Code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Link: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https://x.thunkable.com/copy/dbaa5649ec29042c08a7e502901e44f5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600" y="53625"/>
            <a:ext cx="2593651" cy="323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orking system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215550"/>
            <a:ext cx="8368200" cy="3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-30392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50"/>
              <a:t>We used a “No Code” mobile app developer called Thunkable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/>
              <a:t>Utilizes simple drag and drop canvas and logic code blocks to unlock all the benefits of a mobile or tablet device</a:t>
            </a:r>
            <a:endParaRPr sz="3650"/>
          </a:p>
          <a:p>
            <a:pPr indent="-30392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50"/>
              <a:t>Also used a third party database called Airtable with Thunkable’s open integrations to store the “Parking Database”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/>
              <a:t>Includes each Level of the Parking Deck as a separate table 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/>
              <a:t>As well as includes a table of Users of the app, the list of Reservation times to choose from, and list of parking decks to choose from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 u="sng">
                <a:solidFill>
                  <a:schemeClr val="hlink"/>
                </a:solidFill>
                <a:hlinkClick r:id="rId3"/>
              </a:rPr>
              <a:t>https://airtable.com/appTUL3fMZNI6GExK/tbl5lzFcq297Jwmja/viw8hFWU6MmrLQVVk?blocks=hide</a:t>
            </a:r>
            <a:endParaRPr sz="3650"/>
          </a:p>
          <a:p>
            <a:pPr indent="-30392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650"/>
              <a:t>Implemented an app development platform called Firebase to control the Authentication for users signing in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/>
              <a:t>Sends link to users’ email to verify once user has registered on the app</a:t>
            </a:r>
            <a:endParaRPr sz="3650"/>
          </a:p>
          <a:p>
            <a:pPr indent="-30392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650" u="sng">
                <a:solidFill>
                  <a:schemeClr val="hlink"/>
                </a:solidFill>
                <a:hlinkClick r:id="rId4"/>
              </a:rPr>
              <a:t>https://console.firebase.google.com/project/parkmeproject-c16a9/authentication/users</a:t>
            </a:r>
            <a:endParaRPr sz="36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5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0800" y="0"/>
            <a:ext cx="2218124" cy="14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unctional Requirements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provide the ability to reserve a parking spot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Display the available spots of a parking deck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bility to reserve a time window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</a:t>
            </a:r>
            <a:r>
              <a:rPr lang="en"/>
              <a:t>resent QR code for entry into the parking deck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Present order details and arrival confirmation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400" y="2937375"/>
            <a:ext cx="3307599" cy="220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Ability to update the parking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Verifies financial information in a secure manner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 the user to Google Maps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Ability to handle between 100 and 350 users at a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Updates must be resolved quickly in order to ensure priority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125" y="0"/>
            <a:ext cx="2161875" cy="28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Team Experience -&gt;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/>
              <a:t>What was envisioned?</a:t>
            </a:r>
            <a:endParaRPr b="1"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Android application for </a:t>
            </a:r>
            <a:r>
              <a:rPr lang="en"/>
              <a:t>reservation</a:t>
            </a:r>
            <a:r>
              <a:rPr lang="en"/>
              <a:t> and GPS direction to a specific spot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utilization of Map API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/>
              <a:t>What were the hurdles?</a:t>
            </a:r>
            <a:endParaRPr b="1"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TIME, RESOURCES, and GSU cooperation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/>
              <a:t>What was achieved?</a:t>
            </a:r>
            <a:endParaRPr b="1"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basic functionality presentation as the foundation of a bigger project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mock-up native mobile application to perform this presentation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/>
              <a:t>What did we learn?</a:t>
            </a:r>
            <a:endParaRPr b="1"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Previous presentations delved deeper into figuring out the workings of the application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Software is expensive for a reason (RAM and server computers)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2275" y="0"/>
            <a:ext cx="2471725" cy="185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                 </a:t>
            </a:r>
            <a:endParaRPr sz="30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    					Thank you !</a:t>
            </a:r>
            <a:endParaRPr sz="300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975" y="0"/>
            <a:ext cx="3679024" cy="245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10100"/>
            <a:ext cx="3351626" cy="237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